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notesMasterIdLst>
    <p:notesMasterId r:id="rId12"/>
  </p:notesMasterIdLst>
  <p:sldIdLst>
    <p:sldId id="334" r:id="rId2"/>
    <p:sldId id="335" r:id="rId3"/>
    <p:sldId id="336" r:id="rId4"/>
    <p:sldId id="317" r:id="rId5"/>
    <p:sldId id="321" r:id="rId6"/>
    <p:sldId id="325" r:id="rId7"/>
    <p:sldId id="337" r:id="rId8"/>
    <p:sldId id="328" r:id="rId9"/>
    <p:sldId id="331" r:id="rId10"/>
    <p:sldId id="32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01" autoAdjust="0"/>
    <p:restoredTop sz="94660"/>
  </p:normalViewPr>
  <p:slideViewPr>
    <p:cSldViewPr>
      <p:cViewPr varScale="1">
        <p:scale>
          <a:sx n="80" d="100"/>
          <a:sy n="80" d="100"/>
        </p:scale>
        <p:origin x="1200" y="96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1B679-55EA-4EF9-A6FC-0DCB9DB8F490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F6BBE-930B-47D6-B678-601B5F127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24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55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18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495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756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921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380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748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335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676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95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74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023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800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02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299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39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64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97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ap/library/literaturnoe-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620687"/>
            <a:ext cx="7488832" cy="623731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Муниципальное бюджетное общеобразовательное учреждение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</a:rPr>
              <a:t>Кощаковская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средняя общеобразовательная школа»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err="1" smtClean="0">
                <a:solidFill>
                  <a:srgbClr val="FF0000"/>
                </a:solidFill>
              </a:rPr>
              <a:t>Пестречинского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района РТ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>К</a:t>
            </a:r>
            <a:r>
              <a:rPr lang="ru-RU" sz="2700" b="1" dirty="0" smtClean="0">
                <a:solidFill>
                  <a:srgbClr val="002060"/>
                </a:solidFill>
              </a:rPr>
              <a:t>онкурс «Герои Отечества»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Номинация «Лучший музей» (музейная экспозиция)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5537" y="3734859"/>
            <a:ext cx="7992888" cy="1062293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8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8367" t="20784" r="9694" b="12244"/>
          <a:stretch>
            <a:fillRect/>
          </a:stretch>
        </p:blipFill>
        <p:spPr bwMode="auto">
          <a:xfrm>
            <a:off x="323527" y="188640"/>
            <a:ext cx="8496945" cy="5833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83568" y="5877272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Уход за братской могилой летчиков. 2019 год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4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-99392"/>
            <a:ext cx="7200800" cy="57606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Школьный </a:t>
            </a:r>
            <a:r>
              <a:rPr lang="ru-RU" b="1" dirty="0"/>
              <a:t>музей боевой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</a:t>
            </a:r>
            <a:r>
              <a:rPr lang="ru-RU" b="1" dirty="0"/>
              <a:t>трудовой славы села </a:t>
            </a:r>
            <a:r>
              <a:rPr lang="ru-RU" b="1" dirty="0" err="1" smtClean="0"/>
              <a:t>Кощаково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 «Уголок боевой славы наших земляков»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9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8720"/>
            <a:ext cx="74888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Информация  </a:t>
            </a:r>
            <a:r>
              <a:rPr lang="ru-RU" sz="2400" b="1" dirty="0">
                <a:solidFill>
                  <a:srgbClr val="FF0000"/>
                </a:solidFill>
              </a:rPr>
              <a:t>об </a:t>
            </a:r>
            <a:r>
              <a:rPr lang="ru-RU" sz="2400" b="1" dirty="0" smtClean="0">
                <a:solidFill>
                  <a:srgbClr val="FF0000"/>
                </a:solidFill>
              </a:rPr>
              <a:t>экспозиции:</a:t>
            </a:r>
          </a:p>
          <a:p>
            <a:pPr algn="ctr"/>
            <a:r>
              <a:rPr lang="ru-RU" sz="2400" dirty="0"/>
              <a:t>Экспозиция </a:t>
            </a:r>
            <a:r>
              <a:rPr lang="ru-RU" sz="2400" dirty="0" smtClean="0"/>
              <a:t>постоянная</a:t>
            </a:r>
            <a:endParaRPr lang="ru-RU" sz="2400" dirty="0"/>
          </a:p>
          <a:p>
            <a:r>
              <a:rPr lang="ru-RU" sz="2400" dirty="0" smtClean="0"/>
              <a:t> </a:t>
            </a:r>
            <a:r>
              <a:rPr lang="ru-RU" sz="2400" dirty="0"/>
              <a:t>П</a:t>
            </a:r>
            <a:r>
              <a:rPr lang="ru-RU" sz="2400" dirty="0" smtClean="0"/>
              <a:t>лощадь</a:t>
            </a:r>
            <a:r>
              <a:rPr lang="ru-RU" sz="2400" b="1" dirty="0" smtClean="0"/>
              <a:t>  </a:t>
            </a:r>
            <a:r>
              <a:rPr lang="ru-RU" sz="2400" b="1" dirty="0" smtClean="0"/>
              <a:t>– </a:t>
            </a:r>
            <a:r>
              <a:rPr lang="ru-RU" sz="2400" b="1" dirty="0" smtClean="0"/>
              <a:t>10 </a:t>
            </a:r>
            <a:r>
              <a:rPr lang="ru-RU" sz="2400" b="1" dirty="0" err="1" smtClean="0"/>
              <a:t>кв.м</a:t>
            </a:r>
            <a:endParaRPr lang="ru-RU" sz="2400" b="1" dirty="0" smtClean="0"/>
          </a:p>
          <a:p>
            <a:r>
              <a:rPr lang="ru-RU" sz="2400" dirty="0" smtClean="0"/>
              <a:t>Количество  </a:t>
            </a:r>
            <a:r>
              <a:rPr lang="ru-RU" sz="2400" dirty="0" smtClean="0"/>
              <a:t>экспонатов - </a:t>
            </a:r>
            <a:r>
              <a:rPr lang="ru-RU" sz="2400" b="1" dirty="0" smtClean="0"/>
              <a:t>108 </a:t>
            </a:r>
          </a:p>
          <a:p>
            <a:r>
              <a:rPr lang="ru-RU" sz="2400" dirty="0" smtClean="0"/>
              <a:t>Уникальные экспонаты </a:t>
            </a:r>
            <a:r>
              <a:rPr lang="ru-RU" sz="2400" dirty="0" smtClean="0"/>
              <a:t>– </a:t>
            </a:r>
            <a:r>
              <a:rPr lang="ru-RU" sz="2400" b="1" dirty="0" smtClean="0"/>
              <a:t>письма солдата, </a:t>
            </a:r>
            <a:r>
              <a:rPr lang="ru-RU" sz="2400" b="1" dirty="0" smtClean="0"/>
              <a:t>переносной    телефон</a:t>
            </a:r>
            <a:r>
              <a:rPr lang="ru-RU" sz="2400" b="1" dirty="0" smtClean="0"/>
              <a:t>,  офицерский </a:t>
            </a:r>
            <a:r>
              <a:rPr lang="ru-RU" sz="2400" b="1" dirty="0" smtClean="0"/>
              <a:t>планшет</a:t>
            </a:r>
          </a:p>
          <a:p>
            <a:r>
              <a:rPr lang="ru-RU" sz="2400" dirty="0" smtClean="0"/>
              <a:t>Посещаемость  </a:t>
            </a:r>
            <a:r>
              <a:rPr lang="ru-RU" sz="2400" dirty="0" smtClean="0"/>
              <a:t>учениками: </a:t>
            </a:r>
            <a:r>
              <a:rPr lang="ru-RU" sz="2400" b="1" dirty="0" smtClean="0"/>
              <a:t>100%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М</a:t>
            </a:r>
            <a:r>
              <a:rPr lang="ru-RU" sz="2400" dirty="0" smtClean="0"/>
              <a:t>ероприятия: </a:t>
            </a:r>
            <a:r>
              <a:rPr lang="ru-RU" sz="2400" b="1" dirty="0" smtClean="0"/>
              <a:t>встречи с ветеранами, классные часы, конкурсы, </a:t>
            </a:r>
            <a:r>
              <a:rPr lang="ru-RU" sz="2400" b="1" dirty="0" smtClean="0"/>
              <a:t>конференции</a:t>
            </a:r>
            <a:endParaRPr lang="ru-RU" sz="2400" b="1" dirty="0"/>
          </a:p>
          <a:p>
            <a:r>
              <a:rPr lang="ru-RU" sz="2400" dirty="0"/>
              <a:t>Публикация: ссылка  </a:t>
            </a:r>
            <a:r>
              <a:rPr lang="en-US" sz="2400" b="1" dirty="0">
                <a:solidFill>
                  <a:srgbClr val="002060"/>
                </a:solidFill>
                <a:hlinkClick r:id="rId2"/>
              </a:rPr>
              <a:t>https</a:t>
            </a:r>
            <a:r>
              <a:rPr lang="ru-RU" sz="2400" b="1" dirty="0">
                <a:solidFill>
                  <a:srgbClr val="002060"/>
                </a:solidFill>
                <a:hlinkClick r:id="rId2"/>
              </a:rPr>
              <a:t>://</a:t>
            </a:r>
            <a:r>
              <a:rPr lang="en-US" sz="2400" b="1" dirty="0">
                <a:solidFill>
                  <a:srgbClr val="002060"/>
                </a:solidFill>
                <a:hlinkClick r:id="rId2"/>
              </a:rPr>
              <a:t>nsportal.ru</a:t>
            </a:r>
            <a:r>
              <a:rPr lang="ru-RU" sz="2400" b="1" dirty="0">
                <a:solidFill>
                  <a:srgbClr val="002060"/>
                </a:solidFill>
                <a:hlinkClick r:id="rId2"/>
              </a:rPr>
              <a:t>/</a:t>
            </a:r>
            <a:r>
              <a:rPr lang="en-US" sz="2400" b="1" dirty="0" err="1">
                <a:solidFill>
                  <a:srgbClr val="002060"/>
                </a:solidFill>
                <a:hlinkClick r:id="rId2"/>
              </a:rPr>
              <a:t>ap</a:t>
            </a:r>
            <a:r>
              <a:rPr lang="ru-RU" sz="2400" b="1" dirty="0">
                <a:solidFill>
                  <a:srgbClr val="002060"/>
                </a:solidFill>
                <a:hlinkClick r:id="rId2"/>
              </a:rPr>
              <a:t>/</a:t>
            </a:r>
            <a:r>
              <a:rPr lang="en-US" sz="2400" b="1" dirty="0">
                <a:solidFill>
                  <a:srgbClr val="002060"/>
                </a:solidFill>
                <a:hlinkClick r:id="rId2"/>
              </a:rPr>
              <a:t>library</a:t>
            </a:r>
            <a:r>
              <a:rPr lang="ru-RU" sz="2400" b="1" dirty="0">
                <a:solidFill>
                  <a:srgbClr val="002060"/>
                </a:solidFill>
                <a:hlinkClick r:id="rId2"/>
              </a:rPr>
              <a:t>/</a:t>
            </a:r>
            <a:r>
              <a:rPr lang="en-US" sz="2400" b="1" dirty="0" err="1">
                <a:solidFill>
                  <a:srgbClr val="002060"/>
                </a:solidFill>
                <a:hlinkClick r:id="rId2"/>
              </a:rPr>
              <a:t>literaturnoe</a:t>
            </a:r>
            <a:r>
              <a:rPr lang="en-US" sz="2400" b="1" dirty="0">
                <a:solidFill>
                  <a:srgbClr val="002060"/>
                </a:solidFill>
                <a:hlinkClick r:id="rId2"/>
              </a:rPr>
              <a:t>-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  </a:t>
            </a:r>
            <a:endParaRPr lang="ru-RU" sz="2000" dirty="0" smtClean="0"/>
          </a:p>
          <a:p>
            <a:r>
              <a:rPr lang="ru-RU" sz="2400" b="1" dirty="0" smtClean="0"/>
              <a:t>Сайт школьного музея:   </a:t>
            </a:r>
            <a:r>
              <a:rPr lang="en-US" b="1" dirty="0">
                <a:solidFill>
                  <a:srgbClr val="FF0000"/>
                </a:solidFill>
              </a:rPr>
              <a:t>https://sites.google.com/d/1088h26hTCkt8VYC4lYt9YHfUZcjCIyiZ/p/1tHFp1dznSJ_NLeGVoFGY7k8XQQ7oPYwH/edit</a:t>
            </a:r>
            <a:endParaRPr lang="ru-RU" b="1" dirty="0">
              <a:solidFill>
                <a:srgbClr val="FF0000"/>
              </a:solidFill>
            </a:endParaRPr>
          </a:p>
          <a:p>
            <a:pPr algn="ctr"/>
            <a:endParaRPr lang="ru-RU" sz="2000" dirty="0"/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07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9131" r="18500" b="7554"/>
          <a:stretch/>
        </p:blipFill>
        <p:spPr>
          <a:xfrm>
            <a:off x="395536" y="116632"/>
            <a:ext cx="8424936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771800" y="6381328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Стенд музея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9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9" b="1"/>
          <a:stretch/>
        </p:blipFill>
        <p:spPr>
          <a:xfrm>
            <a:off x="179512" y="-35172"/>
            <a:ext cx="8712968" cy="6488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79512" y="6453336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Экспозиция музея «Уголка боевой славы наших земляков»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52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658"/>
            <a:ext cx="8136904" cy="61026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6453336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Экспонаты </a:t>
            </a:r>
            <a:r>
              <a:rPr lang="ru-RU" sz="2400" b="1" dirty="0">
                <a:solidFill>
                  <a:srgbClr val="FF0000"/>
                </a:solidFill>
              </a:rPr>
              <a:t>«Уголка боевой славы наших земляков»</a:t>
            </a:r>
          </a:p>
        </p:txBody>
      </p:sp>
    </p:spTree>
    <p:extLst>
      <p:ext uri="{BB962C8B-B14F-4D97-AF65-F5344CB8AC3E}">
        <p14:creationId xmlns:p14="http://schemas.microsoft.com/office/powerpoint/2010/main" val="26719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2656"/>
            <a:ext cx="8424936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933056"/>
            <a:ext cx="3816423" cy="24877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4797152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Экспонаты «Уголка боевой славы наших земляков»</a:t>
            </a:r>
          </a:p>
        </p:txBody>
      </p:sp>
    </p:spTree>
    <p:extLst>
      <p:ext uri="{BB962C8B-B14F-4D97-AF65-F5344CB8AC3E}">
        <p14:creationId xmlns:p14="http://schemas.microsoft.com/office/powerpoint/2010/main" val="30191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ина\Desktop\104_3812.JPG"/>
          <p:cNvPicPr>
            <a:picLocks noChangeAspect="1" noChangeArrowheads="1"/>
          </p:cNvPicPr>
          <p:nvPr/>
        </p:nvPicPr>
        <p:blipFill rotWithShape="1">
          <a:blip r:embed="rId2" cstate="print"/>
          <a:srcRect l="4062" t="11097" b="16250"/>
          <a:stretch/>
        </p:blipFill>
        <p:spPr bwMode="auto">
          <a:xfrm>
            <a:off x="287523" y="404664"/>
            <a:ext cx="8424937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594928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Экскурсия в школьном музее для выпускников школы 2008 год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6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Нина\Рабочий стол\IMG_0787.JPG"/>
          <p:cNvPicPr>
            <a:picLocks noChangeAspect="1" noChangeArrowheads="1"/>
          </p:cNvPicPr>
          <p:nvPr/>
        </p:nvPicPr>
        <p:blipFill rotWithShape="1">
          <a:blip r:embed="rId2" cstate="print"/>
          <a:srcRect t="11157" b="9628"/>
          <a:stretch/>
        </p:blipFill>
        <p:spPr bwMode="auto">
          <a:xfrm>
            <a:off x="395536" y="260648"/>
            <a:ext cx="8424937" cy="5494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5517232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Встреча в музее 23 февраля 2008 года: ветераны ВОВ и матери бойцов срочной службы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77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1151</TotalTime>
  <Words>123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Garamond</vt:lpstr>
      <vt:lpstr>Натуральные материалы</vt:lpstr>
      <vt:lpstr> Муниципальное бюджетное общеобразовательное учреждение   «Кощаковская  средняя общеобразовательная школа»  Пестречинского района РТ  Конкурс «Герои Отечества» Номинация «Лучший музей» (музейная экспозиция)  </vt:lpstr>
      <vt:lpstr>        Школьный музей боевой   и трудовой славы села Кощаково   «Уголок боевой славы наших земляков»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школа</cp:lastModifiedBy>
  <cp:revision>119</cp:revision>
  <dcterms:created xsi:type="dcterms:W3CDTF">2012-01-24T17:43:57Z</dcterms:created>
  <dcterms:modified xsi:type="dcterms:W3CDTF">2020-05-28T06:48:30Z</dcterms:modified>
</cp:coreProperties>
</file>